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93" d="100"/>
          <a:sy n="93" d="100"/>
        </p:scale>
        <p:origin x="21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28615-C568-086B-B562-E411D90D6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04477-1B92-F08E-7BA9-A8E2BEC5D3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C5BF6-2DBE-9B14-6744-1142547B5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9E956-0883-BFC6-4371-051700F8C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DC24A-8CCE-092C-C7A6-3F81E27D6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062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B55F1-3FC6-B971-0FFA-58CEB181E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837112-7A6C-96B3-4390-118C61F158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6C2AE-96FE-9473-D8A2-5EC4EA03F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9A977-205F-A5EE-31FD-36CA0DE6A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5B9BF-0436-A057-1CC9-A5F623007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87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61CE70-BF9D-E51B-C662-B334A40FD3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039C87-7F2A-923E-6D87-D9256D51F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355CF-ED70-BE3B-697A-3650C3C05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DB1739-69C2-DCED-07D9-37CCD79E3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4585A-F2FC-F5B6-EC3B-735FFB6E4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614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EC70C-CA31-2A9A-9A2D-17C771B08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B420D-5091-EF42-807E-A82751A6E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A9CB1-2F3E-0691-B39B-A9D2D0514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DB30D-E5C6-88E0-75DC-D0C587EC2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6B8BB-EE28-2C10-AABF-5942C1266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00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1E8FC-FEC6-0804-7FF8-7E32F2BF5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2DDC2-6FC6-2A13-AC06-A4E2731E2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324DF-26E4-2850-A62F-F39541C0E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4695E-49BB-3C3A-0271-8DBB66E7A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34FF6-C771-B455-0483-F46DB8AE7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389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FE05F-2B67-D4A3-DA41-AFA01257F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C6CA3-3B40-BC4A-F685-7B9F09DEE9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61FFDA-4887-E82A-23E4-904C34180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BE473D-C952-4CE7-880E-3E7BDE2C7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41D45-3232-10E0-9C02-7F43C8FD8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AA2A4C-DE01-0AEE-2BDB-D84446970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4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950EA-6893-CC2E-8BC5-EDEA23E06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E12BD-EFE6-D9D3-2C28-54A3CD65B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FE9BA-EAD6-7966-A726-0EF9CAB9E8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F7294A-CF94-1DD8-A55C-002B50C59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9344BF-34FB-7B4E-043A-BF31933D3B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A6C347-D7EA-3316-7411-AED67FEBE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F2B2A3-CFD5-B1AC-650B-FC1E3EACB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18D261-55B0-7D4E-3667-EEB9B3C1E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74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A62B3-0904-EF33-8BEB-8AA4D4B3B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50A9C9-9621-7239-6F7E-D3C1E5344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07E789-3561-24E8-B4FA-BA37CE63E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8FDF00-7394-8A8A-D3F3-BB1C6C943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26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994EF8-87A2-2613-B3DC-B621B61F4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FB73BE-FBCD-7169-E7A3-6E2E78B0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83167-8E2C-94BE-7086-E58701B24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2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BE377-269F-8688-64BD-70F2F5271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EABFF-0EB1-7341-3A6D-299E9535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09E042-F0E3-DB95-0ADD-402E56BCAC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94D85B-0013-81C7-C537-E9EE99AAD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127684-9EF6-2530-D00A-787A05C1D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52858-7CB5-9CD2-E063-69929730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089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4BEFC-D914-B30D-CB72-302661CD8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B69C98-8C78-F8EA-5DC3-4892190E6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E92A0E-C9D0-4AFB-D864-5B0FD96989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26266-3176-C023-A22C-2B97E4863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5ADA28-2565-415B-5D3E-15B01D345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94FD44-A095-9601-78F9-BB563448F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83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D298C7-8218-24FE-D3F6-D5CF77F58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DF969-C45A-E447-C1D7-0E1B24108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E3945-993D-3CA1-FA2F-C1AE09ECE7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CF0E6A-9FD3-4345-8281-9D8B9E608EE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2F9D7-CCEE-9A54-8389-E0CB285F07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4D443-B2AC-4439-A55D-12685195D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445253-51FF-4656-A642-D6B07CB92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723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D59AA-9FB1-ADDF-A4DB-4AECD741FA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Final Project: Radiation Mapping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B413A7-93B9-FBD0-8B7C-66F97DB472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Elliott Canton, Augustina Jolly, Vivian Smart-Stewart</a:t>
            </a:r>
          </a:p>
        </p:txBody>
      </p:sp>
    </p:spTree>
    <p:extLst>
      <p:ext uri="{BB962C8B-B14F-4D97-AF65-F5344CB8AC3E}">
        <p14:creationId xmlns:p14="http://schemas.microsoft.com/office/powerpoint/2010/main" val="2521096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3A77B-CD1F-A920-67EA-685886EA0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Location 5: Foothill Parking Lot and Amphitheatre Construction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D21FA-B3DA-159B-37CA-A0937C710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35740A-97FE-FFA8-CDEA-2DD777867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7913" y="2178050"/>
            <a:ext cx="5438775" cy="43148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45689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E12C5-7C0F-E450-3E7D-0706949BD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Location 6: Faculty Club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E4AF2-D7CD-C6FA-0AFF-9361F2DFB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DE24C3-90AA-C0F0-BF76-B3ED329C3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6372" y="2457304"/>
            <a:ext cx="5514975" cy="43148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94292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C263C-D1EC-9161-66A8-D2E2DD846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Location 7: Stu Gordon Stadium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2F858-34D6-CD49-A4CE-AA0C1ED67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808B9-9039-96D3-B5BB-F30064C2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5626" y="2346226"/>
            <a:ext cx="5429250" cy="43148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92364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9669-5DE8-B77B-27B4-BE8D27F46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Irregular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5D8B2-A188-40DB-54BF-5385B6ECF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9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BA3B5-9495-57C8-5CE2-F303ECCBF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D0407-EAC7-93BC-5402-6D11E2E1C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183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973B6-5B2E-53DB-443A-1A4366646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52909-82F5-DC99-2786-C38BFB9643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780005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Urban terrain alters the amount of radiation detected from natural geographic sources of radiation.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Variable Considerations:</a:t>
            </a:r>
          </a:p>
          <a:p>
            <a:r>
              <a:rPr lang="en-US" sz="1800" dirty="0"/>
              <a:t>Time of collection </a:t>
            </a:r>
          </a:p>
          <a:p>
            <a:r>
              <a:rPr lang="en-US" sz="1800" dirty="0"/>
              <a:t>Weather variation</a:t>
            </a:r>
          </a:p>
          <a:p>
            <a:r>
              <a:rPr lang="en-US" sz="1800" dirty="0"/>
              <a:t>Human presence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A statue of a bear on a stone block&#10;&#10;Description automatically generated">
            <a:extLst>
              <a:ext uri="{FF2B5EF4-FFF2-40B4-BE49-F238E27FC236}">
                <a16:creationId xmlns:a16="http://schemas.microsoft.com/office/drawing/2014/main" id="{0C01A3FB-96CF-DD9D-E371-5C885E2216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0771" y="1690687"/>
            <a:ext cx="4272985" cy="42475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642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430E5-606E-3E95-BF60-A0F8ECC83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Collection</a:t>
            </a:r>
            <a:r>
              <a:rPr lang="en-US" dirty="0"/>
              <a:t> </a:t>
            </a:r>
            <a:r>
              <a:rPr lang="en-US" sz="3200" dirty="0"/>
              <a:t>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2417-49C3-958A-0636-A2C19B80C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443" y="1632716"/>
            <a:ext cx="6312243" cy="4351338"/>
          </a:xfrm>
        </p:spPr>
        <p:txBody>
          <a:bodyPr>
            <a:normAutofit/>
          </a:bodyPr>
          <a:lstStyle/>
          <a:p>
            <a:r>
              <a:rPr lang="en-US" sz="1800" dirty="0"/>
              <a:t>Ensure proper sensor setup and connections</a:t>
            </a:r>
          </a:p>
          <a:p>
            <a:r>
              <a:rPr lang="en-US" sz="1800" dirty="0"/>
              <a:t>Test of the detection cycle indoors</a:t>
            </a:r>
          </a:p>
          <a:p>
            <a:pPr lvl="1"/>
            <a:r>
              <a:rPr lang="en-US" sz="1800" dirty="0"/>
              <a:t>Sensor functions</a:t>
            </a:r>
          </a:p>
          <a:p>
            <a:pPr lvl="1"/>
            <a:r>
              <a:rPr lang="en-US" sz="1800" dirty="0"/>
              <a:t>Data Storage Locations</a:t>
            </a:r>
          </a:p>
          <a:p>
            <a:pPr lvl="1"/>
            <a:r>
              <a:rPr lang="en-US" sz="1800" dirty="0"/>
              <a:t>File Types (2 CSV files)</a:t>
            </a:r>
          </a:p>
          <a:p>
            <a:r>
              <a:rPr lang="en-US" sz="1800" dirty="0"/>
              <a:t>Set collection intervals</a:t>
            </a:r>
          </a:p>
          <a:p>
            <a:pPr lvl="1"/>
            <a:r>
              <a:rPr lang="en-US" sz="1800" dirty="0"/>
              <a:t>15 minutes total </a:t>
            </a:r>
          </a:p>
          <a:p>
            <a:pPr lvl="1"/>
            <a:r>
              <a:rPr lang="en-US" sz="1800" dirty="0"/>
              <a:t>2 second intervals</a:t>
            </a:r>
          </a:p>
          <a:p>
            <a:r>
              <a:rPr lang="en-US" sz="1800" dirty="0"/>
              <a:t>Repeat collection at all 7 location</a:t>
            </a:r>
          </a:p>
          <a:p>
            <a:pPr lvl="1"/>
            <a:r>
              <a:rPr lang="en-US" sz="1800" dirty="0"/>
              <a:t>Repeat if errors occur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 descr="A hand holding a device with wires&#10;&#10;Description automatically generated">
            <a:extLst>
              <a:ext uri="{FF2B5EF4-FFF2-40B4-BE49-F238E27FC236}">
                <a16:creationId xmlns:a16="http://schemas.microsoft.com/office/drawing/2014/main" id="{475EA5D0-AE8F-5CA6-F390-2043E3240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8200" y="1690688"/>
            <a:ext cx="4614789" cy="419345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90105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FF4A3-4359-9258-ADAA-E3D787745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of Data Points</a:t>
            </a:r>
          </a:p>
        </p:txBody>
      </p:sp>
      <p:pic>
        <p:nvPicPr>
          <p:cNvPr id="7" name="Picture Placeholder 6" descr="A map of a city&#10;&#10;Description automatically generated">
            <a:extLst>
              <a:ext uri="{FF2B5EF4-FFF2-40B4-BE49-F238E27FC236}">
                <a16:creationId xmlns:a16="http://schemas.microsoft.com/office/drawing/2014/main" id="{15D84600-ADE8-EAAD-DF14-B9EF94BEB2F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" r="1820"/>
          <a:stretch>
            <a:fillRect/>
          </a:stretch>
        </p:blipFill>
        <p:spPr>
          <a:ln>
            <a:solidFill>
              <a:schemeClr val="tx1"/>
            </a:solidFill>
          </a:ln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96B09C-0F46-71BB-D3F6-0D742737DE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AutoNum type="arabicParenR"/>
            </a:pPr>
            <a:r>
              <a:rPr lang="en-US" sz="1800" dirty="0"/>
              <a:t>Etcheverry Breezeway</a:t>
            </a:r>
          </a:p>
          <a:p>
            <a:pPr marL="342900" indent="-342900">
              <a:buAutoNum type="arabicParenR"/>
            </a:pPr>
            <a:r>
              <a:rPr lang="en-US" sz="1800" dirty="0"/>
              <a:t>College of Chemistry Latimer Hall </a:t>
            </a:r>
          </a:p>
          <a:p>
            <a:pPr marL="342900" indent="-342900">
              <a:buAutoNum type="arabicParenR"/>
            </a:pPr>
            <a:r>
              <a:rPr lang="en-US" sz="1800" dirty="0"/>
              <a:t>McLaughlin Patio, Construction site</a:t>
            </a:r>
          </a:p>
          <a:p>
            <a:pPr marL="342900" indent="-342900">
              <a:buAutoNum type="arabicParenR"/>
            </a:pPr>
            <a:r>
              <a:rPr lang="en-US" sz="1800" dirty="0"/>
              <a:t>Gateway Construction Site</a:t>
            </a:r>
          </a:p>
          <a:p>
            <a:pPr marL="342900" indent="-342900">
              <a:buAutoNum type="arabicParenR"/>
            </a:pPr>
            <a:r>
              <a:rPr lang="en-US" sz="1800" dirty="0"/>
              <a:t>Foothill Parking lot and  Amphitheatre Construction Site</a:t>
            </a:r>
          </a:p>
          <a:p>
            <a:pPr marL="342900" indent="-342900">
              <a:buAutoNum type="arabicParenR"/>
            </a:pPr>
            <a:r>
              <a:rPr lang="en-US" sz="1800" dirty="0"/>
              <a:t>Faculty Club</a:t>
            </a:r>
          </a:p>
          <a:p>
            <a:pPr marL="342900" indent="-342900">
              <a:buAutoNum type="arabicParenR"/>
            </a:pPr>
            <a:r>
              <a:rPr lang="en-US" sz="1800" dirty="0"/>
              <a:t>Stu Gordon Stadium </a:t>
            </a:r>
          </a:p>
        </p:txBody>
      </p:sp>
    </p:spTree>
    <p:extLst>
      <p:ext uri="{BB962C8B-B14F-4D97-AF65-F5344CB8AC3E}">
        <p14:creationId xmlns:p14="http://schemas.microsoft.com/office/powerpoint/2010/main" val="1812135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8ED35-7773-7ED5-4AA6-1814D34B0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Analysis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7B529-9C9D-2B5C-F1A6-98E35D2F0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147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E3B6B-D308-BA93-4DD6-C10A6DF8A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Location 1: Etcheverry Breezeway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46887-D512-1DF0-95B1-99D24C696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</a:t>
            </a:r>
          </a:p>
        </p:txBody>
      </p:sp>
      <p:pic>
        <p:nvPicPr>
          <p:cNvPr id="9" name="Picture 8" descr="A blue graph with numbers&#10;&#10;Description automatically generated">
            <a:extLst>
              <a:ext uri="{FF2B5EF4-FFF2-40B4-BE49-F238E27FC236}">
                <a16:creationId xmlns:a16="http://schemas.microsoft.com/office/drawing/2014/main" id="{7177B3DE-B3A9-8852-CE58-8F8328A6A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311" y="2557416"/>
            <a:ext cx="5358395" cy="41422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24716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74E73-7C7C-AB90-A3C5-75F52B0CD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Location 2: College of Chemistry, Latimer Hall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981A0-B82A-A3E9-70DC-991C9F1B9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</a:t>
            </a:r>
          </a:p>
        </p:txBody>
      </p:sp>
      <p:pic>
        <p:nvPicPr>
          <p:cNvPr id="5" name="Picture 4" descr="A blue graph with white text&#10;&#10;Description automatically generated">
            <a:extLst>
              <a:ext uri="{FF2B5EF4-FFF2-40B4-BE49-F238E27FC236}">
                <a16:creationId xmlns:a16="http://schemas.microsoft.com/office/drawing/2014/main" id="{8996D6BE-C630-FA59-D704-129EAF070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177" y="2478226"/>
            <a:ext cx="5477267" cy="41422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89675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22072-CC0E-400D-11B3-84BC0C7DC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Location 3: McLaughlin Patio, Construction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ECA24-743B-7204-C40B-75F66138C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8FD8A9-521B-6AAE-EAA4-AF6D2A400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5620" y="2079454"/>
            <a:ext cx="5362575" cy="43148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4375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45D24-566D-26FF-9D0F-F75A43F52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Location 4: Gateway Construction Site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A113F-4EAF-B140-10C0-57656017B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F768A7-B840-6B72-9971-AA4B05042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567" y="2433122"/>
            <a:ext cx="5486400" cy="43148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81564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174</Words>
  <Application>Microsoft Office PowerPoint</Application>
  <PresentationFormat>Widescreen</PresentationFormat>
  <Paragraphs>44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Final Project: Radiation Mapping </vt:lpstr>
      <vt:lpstr>Thesis</vt:lpstr>
      <vt:lpstr>Collection Procedure</vt:lpstr>
      <vt:lpstr>Map of Data Points</vt:lpstr>
      <vt:lpstr>Analysis Procedure</vt:lpstr>
      <vt:lpstr>Location 1: Etcheverry Breezeway</vt:lpstr>
      <vt:lpstr>Location 2: College of Chemistry, Latimer Hall</vt:lpstr>
      <vt:lpstr>Location 3: McLaughlin Patio, Construction Site</vt:lpstr>
      <vt:lpstr>Location 4: Gateway Construction Site </vt:lpstr>
      <vt:lpstr>Location 5: Foothill Parking Lot and Amphitheatre Construction </vt:lpstr>
      <vt:lpstr>Location 6: Faculty Club </vt:lpstr>
      <vt:lpstr>Location 7: Stu Gordon Stadium  </vt:lpstr>
      <vt:lpstr>Irregular Data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Projection </dc:title>
  <dc:creator>Vivian Smart-Stewart</dc:creator>
  <cp:lastModifiedBy>Vivian Smart-Stewart</cp:lastModifiedBy>
  <cp:revision>2</cp:revision>
  <dcterms:created xsi:type="dcterms:W3CDTF">2024-04-24T21:10:20Z</dcterms:created>
  <dcterms:modified xsi:type="dcterms:W3CDTF">2024-04-30T17:03:25Z</dcterms:modified>
</cp:coreProperties>
</file>

<file path=docProps/thumbnail.jpeg>
</file>